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80" r:id="rId2"/>
    <p:sldId id="284" r:id="rId3"/>
    <p:sldId id="281" r:id="rId4"/>
    <p:sldId id="283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67" d="100"/>
          <a:sy n="67" d="100"/>
        </p:scale>
        <p:origin x="72" y="2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F14DFC-648B-192C-9D86-CEBE9CD2D7C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68046FD-787F-931A-B183-281D6C6379D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B3A533-B322-70C9-13AF-2FE72B5D42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B0AEF6-66F8-B19F-778C-C1055301CA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BFC8848-8C7E-92A1-AB3C-469781293A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192116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2A84EB-E43B-BC63-ECAA-091B15E4A3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5E63F49-EAF6-A57D-0E81-8F532004000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B3158E-1567-A3D0-D15F-B96782B7FD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4A4564-E659-48F3-5052-CDC44A525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9EE247-DD18-C128-3D74-3ADACA0B8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004821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B56DDA1-E700-6388-FC6D-946CC799D55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19A5EB-84A0-FC44-2B18-F04AA4AE1F8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73DE9CB-EC18-ECBF-FAD2-B79AD8FD05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209DF5-7E33-47C7-8A0E-290ABE4B4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342A57-6412-1EBC-E83C-38B41FFCB9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39639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45F709-6696-55BE-B121-0020791E83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CF11638-1FF3-1D61-FF33-345B37BB6F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1847AD-904B-E8AD-8F16-1D9E2D7C8B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53543F-6930-CC4D-1E7E-856198AA4A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CDEECF8-8719-9808-1DB6-80F8340480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078469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5F1CFB-2067-303C-61AD-73F30AD0F6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AF2C1C-8323-E241-EC6E-A9D2642CC7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6FE499-6527-09A1-0367-2F329D1C55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5FD81B7-AC6C-5827-B163-194DD85F9D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624C19-C8AC-4537-13B2-4CFFA6190E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44306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149156-128A-B1BE-22DE-68C8A51CA2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E6D0F0-CD70-951A-D831-B519D32B42F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2205239-A4B9-CBE3-2939-DCE6F4C83F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6C1CDC-EF0B-E04F-7133-F7BFE8A4FA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166112A-BC08-E9FD-3224-B54F771642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6E5E933-27F8-6B29-9744-65F2D409F9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404739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9B9C77-D2DC-71EE-6AE8-B0D3438B38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EF3F23-BFCA-6ECC-7D57-843BBC0351B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2E1D777-551D-708F-8A66-0C4E8AE80D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8AF89BA-E241-0EC9-54DE-F2FE7AFE298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5AA62F8-3E6E-E7E9-DAEC-E1EA7B714A8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CB17455-48A8-6836-072D-44307CAA8C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707780A-7A95-2406-5852-7BBD181725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EFC0724-A876-78E9-9F05-9FE68DA4A8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54110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20473D-C46C-5CB2-D4B6-04D03C6E8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365090D-9258-C2CC-438C-BF3D391C48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D2B1013-57DA-D54B-D127-16E2C53725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7363068-EFB7-EDB8-E5F6-A482419FE7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703375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30DA486-603C-5AE5-8244-2D41ABE7CE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23F3FD4-BBD1-74B0-CB2E-EBCEF8D301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9B55ED9-E2B4-DB1F-5EB3-16CFB8513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36484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F4CB2A-E938-FE0B-E7F4-7ACA76AE8A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A993FDE-3086-034E-A32C-3CAE1B008B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78FBA5-1399-BEA8-BE47-BC3091C9AC1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7DA06F-49DB-0D0D-F77D-75FED258C9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3916C6-494C-5734-6359-18BA8E150D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A6C8947-58DB-71B7-6E08-E98075B79E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175999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9BF0A1-EAB5-FBD5-7A6E-EAB3934968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77D4AE-4051-9DFE-560B-939C70B6AD3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31E1DF0-2123-4A2C-A061-30B0E3A3FF3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EABE5C9-682F-43D3-84CA-528632338C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0CD4B3-0332-24D1-1E09-B720CAA26E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618D562-1116-3834-0B33-2CEB4259A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10955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02450F0-91D9-40DC-5198-7799C0AD07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86D3D62-B7A2-2FB5-A37E-A35390FB6B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D881AA-35D9-6504-90F5-0638DA87740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26C920-E506-4472-8530-B5538A23FDAD}" type="datetimeFigureOut">
              <a:rPr lang="en-GB" smtClean="0"/>
              <a:t>06/11/2023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300EDE-9F04-E73A-9C69-7C00E1005B0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E6799D-4D4E-924F-1C97-8DE1C40FCE3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43BC71-6EE9-413D-89F4-EB1F308EE3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313412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F69826E3-5FF4-1400-7DFA-B2BD47107A7F}"/>
              </a:ext>
            </a:extLst>
          </p:cNvPr>
          <p:cNvSpPr txBox="1"/>
          <p:nvPr/>
        </p:nvSpPr>
        <p:spPr>
          <a:xfrm>
            <a:off x="1371599" y="974882"/>
            <a:ext cx="9745579" cy="563231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dirty="0"/>
              <a:t>The PSM identification score gets worse for </a:t>
            </a:r>
            <a:r>
              <a:rPr lang="en-GB" dirty="0" err="1"/>
              <a:t>pASTY</a:t>
            </a:r>
            <a:endParaRPr lang="en-GB" dirty="0"/>
          </a:p>
          <a:p>
            <a:endParaRPr lang="en-GB" dirty="0"/>
          </a:p>
          <a:p>
            <a:r>
              <a:rPr lang="en-GB" dirty="0"/>
              <a:t>PXD004705</a:t>
            </a:r>
          </a:p>
          <a:p>
            <a:r>
              <a:rPr lang="en-GB" dirty="0"/>
              <a:t>Rice_phos_BR_12h_20per_F1_R2.mzML.08784.08784.2</a:t>
            </a:r>
          </a:p>
          <a:p>
            <a:r>
              <a:rPr lang="en-GB" u="sng" dirty="0" err="1"/>
              <a:t>pASTY</a:t>
            </a:r>
            <a:endParaRPr lang="en-GB" u="sng" dirty="0"/>
          </a:p>
          <a:p>
            <a:r>
              <a:rPr lang="en-GB" dirty="0"/>
              <a:t>GGMTSHAAVVAR</a:t>
            </a:r>
          </a:p>
          <a:p>
            <a:r>
              <a:rPr lang="en-GB" dirty="0"/>
              <a:t>T</a:t>
            </a:r>
          </a:p>
          <a:p>
            <a:r>
              <a:rPr lang="en-GB" dirty="0"/>
              <a:t>Final score: 0.8206259</a:t>
            </a:r>
          </a:p>
          <a:p>
            <a:r>
              <a:rPr lang="en-GB" dirty="0"/>
              <a:t>4</a:t>
            </a:r>
          </a:p>
          <a:p>
            <a:r>
              <a:rPr lang="en-GB" dirty="0">
                <a:solidFill>
                  <a:srgbClr val="FF0000"/>
                </a:solidFill>
              </a:rPr>
              <a:t>PSM score: 0.8384</a:t>
            </a:r>
          </a:p>
          <a:p>
            <a:r>
              <a:rPr lang="en-GB" dirty="0"/>
              <a:t>PTM score: 0.9788</a:t>
            </a:r>
          </a:p>
          <a:p>
            <a:endParaRPr lang="en-GB" dirty="0"/>
          </a:p>
          <a:p>
            <a:r>
              <a:rPr lang="en-GB" u="sng" dirty="0" err="1"/>
              <a:t>pSTY</a:t>
            </a:r>
            <a:endParaRPr lang="en-GB" u="sng" dirty="0"/>
          </a:p>
          <a:p>
            <a:r>
              <a:rPr lang="en-GB" dirty="0"/>
              <a:t>GGMTSHAAVVAR</a:t>
            </a:r>
          </a:p>
          <a:p>
            <a:r>
              <a:rPr lang="en-GB" dirty="0"/>
              <a:t>Final score: 0.9616000</a:t>
            </a:r>
          </a:p>
          <a:p>
            <a:r>
              <a:rPr lang="en-GB" dirty="0"/>
              <a:t>4</a:t>
            </a:r>
          </a:p>
          <a:p>
            <a:r>
              <a:rPr lang="en-GB" dirty="0">
                <a:solidFill>
                  <a:srgbClr val="FF0000"/>
                </a:solidFill>
              </a:rPr>
              <a:t>PSM score: 1.0000</a:t>
            </a:r>
          </a:p>
          <a:p>
            <a:r>
              <a:rPr lang="en-GB" dirty="0"/>
              <a:t>PTM score: 0.9616</a:t>
            </a:r>
          </a:p>
          <a:p>
            <a:endParaRPr lang="en-GB" dirty="0"/>
          </a:p>
          <a:p>
            <a:r>
              <a:rPr lang="en-GB" dirty="0"/>
              <a:t>USI: mzspec:PXD004705:Rice_phos_BR_12h_20per_F1_R2:scan:08784:GGMT[</a:t>
            </a:r>
            <a:r>
              <a:rPr lang="en-GB" dirty="0" err="1"/>
              <a:t>Phospho</a:t>
            </a:r>
            <a:r>
              <a:rPr lang="en-GB" dirty="0"/>
              <a:t>]SHAAVVAR/2</a:t>
            </a:r>
          </a:p>
        </p:txBody>
      </p:sp>
    </p:spTree>
    <p:extLst>
      <p:ext uri="{BB962C8B-B14F-4D97-AF65-F5344CB8AC3E}">
        <p14:creationId xmlns:p14="http://schemas.microsoft.com/office/powerpoint/2010/main" val="1087244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295F8F14-0F04-5861-C3E6-B8E3240B5432}"/>
              </a:ext>
            </a:extLst>
          </p:cNvPr>
          <p:cNvSpPr txBox="1"/>
          <p:nvPr/>
        </p:nvSpPr>
        <p:spPr>
          <a:xfrm>
            <a:off x="1748589" y="603772"/>
            <a:ext cx="9777663" cy="59093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dirty="0"/>
              <a:t>The PSM identification score gets better for </a:t>
            </a:r>
            <a:r>
              <a:rPr lang="en-GB" dirty="0" err="1"/>
              <a:t>pASTY</a:t>
            </a:r>
            <a:endParaRPr lang="en-GB" dirty="0"/>
          </a:p>
          <a:p>
            <a:endParaRPr lang="en-GB" dirty="0"/>
          </a:p>
          <a:p>
            <a:r>
              <a:rPr lang="en-GB" dirty="0"/>
              <a:t>PXD002222	</a:t>
            </a:r>
          </a:p>
          <a:p>
            <a:r>
              <a:rPr lang="en-GB" dirty="0"/>
              <a:t>Rice_leaf_0h_phospho_test3.mzML.20848.20848.3</a:t>
            </a:r>
          </a:p>
          <a:p>
            <a:r>
              <a:rPr lang="en-GB" u="sng" dirty="0" err="1"/>
              <a:t>pASTY</a:t>
            </a:r>
            <a:endParaRPr lang="en-GB" dirty="0"/>
          </a:p>
          <a:p>
            <a:r>
              <a:rPr lang="en-GB" dirty="0"/>
              <a:t>SGSRPQLDLSGAAIHGNLEDR</a:t>
            </a:r>
          </a:p>
          <a:p>
            <a:r>
              <a:rPr lang="en-GB" dirty="0"/>
              <a:t>S</a:t>
            </a:r>
          </a:p>
          <a:p>
            <a:r>
              <a:rPr lang="en-GB" dirty="0"/>
              <a:t>Final score: 0.5346466</a:t>
            </a:r>
          </a:p>
          <a:p>
            <a:r>
              <a:rPr lang="en-GB" dirty="0"/>
              <a:t>10</a:t>
            </a:r>
          </a:p>
          <a:p>
            <a:r>
              <a:rPr lang="en-GB" dirty="0">
                <a:solidFill>
                  <a:srgbClr val="FF0000"/>
                </a:solidFill>
              </a:rPr>
              <a:t>PSM score: 0.7916</a:t>
            </a:r>
          </a:p>
          <a:p>
            <a:r>
              <a:rPr lang="en-GB" dirty="0"/>
              <a:t>PTM score: 0.6754</a:t>
            </a:r>
          </a:p>
          <a:p>
            <a:r>
              <a:rPr lang="en-GB" u="sng" dirty="0" err="1"/>
              <a:t>pASTY</a:t>
            </a:r>
            <a:endParaRPr lang="en-GB" dirty="0"/>
          </a:p>
          <a:p>
            <a:r>
              <a:rPr lang="en-GB" dirty="0"/>
              <a:t>SGSRPQLDLSGAAIHGNLEDR</a:t>
            </a:r>
          </a:p>
          <a:p>
            <a:r>
              <a:rPr lang="en-GB" dirty="0"/>
              <a:t>Final score: 0.5485000</a:t>
            </a:r>
          </a:p>
          <a:p>
            <a:r>
              <a:rPr lang="en-GB" dirty="0"/>
              <a:t>10</a:t>
            </a:r>
          </a:p>
          <a:p>
            <a:r>
              <a:rPr lang="en-GB" dirty="0">
                <a:solidFill>
                  <a:srgbClr val="FF0000"/>
                </a:solidFill>
              </a:rPr>
              <a:t>PSM score: 1.0000</a:t>
            </a:r>
          </a:p>
          <a:p>
            <a:r>
              <a:rPr lang="en-GB" dirty="0"/>
              <a:t>PTM score: 0.5485</a:t>
            </a:r>
          </a:p>
          <a:p>
            <a:endParaRPr lang="en-GB" dirty="0"/>
          </a:p>
          <a:p>
            <a:r>
              <a:rPr lang="en-GB" dirty="0"/>
              <a:t>USI: mzspec:PXD002222:Rice_leaf_0h_phospho_test3:scan:20848:SGSRPQLDLS[</a:t>
            </a:r>
            <a:r>
              <a:rPr lang="en-GB" dirty="0" err="1"/>
              <a:t>Phospho</a:t>
            </a:r>
            <a:r>
              <a:rPr lang="en-GB" dirty="0"/>
              <a:t>]GAAIHGNLEDR/2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019073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2F94D40-A29F-7111-1F3C-E3CC1E2F4D3B}"/>
              </a:ext>
            </a:extLst>
          </p:cNvPr>
          <p:cNvSpPr txBox="1"/>
          <p:nvPr/>
        </p:nvSpPr>
        <p:spPr>
          <a:xfrm>
            <a:off x="1375610" y="595206"/>
            <a:ext cx="9440780" cy="59093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dirty="0"/>
              <a:t>The PTM identification score gets worse for </a:t>
            </a:r>
            <a:r>
              <a:rPr lang="en-GB" dirty="0" err="1"/>
              <a:t>pASTY</a:t>
            </a:r>
            <a:r>
              <a:rPr lang="en-GB" dirty="0"/>
              <a:t> (Most common: Different sites were chosen)</a:t>
            </a:r>
          </a:p>
          <a:p>
            <a:endParaRPr lang="en-GB" dirty="0"/>
          </a:p>
          <a:p>
            <a:r>
              <a:rPr lang="en-GB" dirty="0"/>
              <a:t>PXD004705</a:t>
            </a:r>
          </a:p>
          <a:p>
            <a:r>
              <a:rPr lang="en-GB" dirty="0"/>
              <a:t>Rice_phos_BR_12h_20per_F1_R3.mzML.02056.02056.2</a:t>
            </a:r>
          </a:p>
          <a:p>
            <a:r>
              <a:rPr lang="en-GB" u="sng" dirty="0" err="1"/>
              <a:t>pASTY</a:t>
            </a:r>
            <a:endParaRPr lang="en-GB" u="sng" dirty="0"/>
          </a:p>
          <a:p>
            <a:r>
              <a:rPr lang="en-GB" dirty="0"/>
              <a:t>SPAAGAASPR</a:t>
            </a:r>
          </a:p>
          <a:p>
            <a:r>
              <a:rPr lang="en-GB" dirty="0"/>
              <a:t>A</a:t>
            </a:r>
          </a:p>
          <a:p>
            <a:r>
              <a:rPr lang="en-GB" dirty="0"/>
              <a:t>Final score: 0.4151208</a:t>
            </a:r>
          </a:p>
          <a:p>
            <a:r>
              <a:rPr lang="en-GB" dirty="0">
                <a:solidFill>
                  <a:srgbClr val="FF0000"/>
                </a:solidFill>
              </a:rPr>
              <a:t>7</a:t>
            </a:r>
          </a:p>
          <a:p>
            <a:r>
              <a:rPr lang="en-GB" dirty="0"/>
              <a:t>PSM score: 0.8891</a:t>
            </a:r>
          </a:p>
          <a:p>
            <a:r>
              <a:rPr lang="en-GB" dirty="0">
                <a:solidFill>
                  <a:srgbClr val="FF0000"/>
                </a:solidFill>
              </a:rPr>
              <a:t>PTM score: 0.4669</a:t>
            </a:r>
          </a:p>
          <a:p>
            <a:endParaRPr lang="en-GB" dirty="0">
              <a:solidFill>
                <a:srgbClr val="FF0000"/>
              </a:solidFill>
            </a:endParaRPr>
          </a:p>
          <a:p>
            <a:r>
              <a:rPr lang="en-GB" u="sng" dirty="0" err="1"/>
              <a:t>pSTY</a:t>
            </a:r>
            <a:endParaRPr lang="en-GB" u="sng" dirty="0"/>
          </a:p>
          <a:p>
            <a:r>
              <a:rPr lang="en-GB" dirty="0"/>
              <a:t>SPAAGAASPR</a:t>
            </a:r>
          </a:p>
          <a:p>
            <a:r>
              <a:rPr lang="en-GB" dirty="0"/>
              <a:t>Final score: 0.9927000</a:t>
            </a:r>
          </a:p>
          <a:p>
            <a:r>
              <a:rPr lang="en-GB" dirty="0">
                <a:solidFill>
                  <a:srgbClr val="FF0000"/>
                </a:solidFill>
              </a:rPr>
              <a:t>8</a:t>
            </a:r>
          </a:p>
          <a:p>
            <a:r>
              <a:rPr lang="en-GB" dirty="0"/>
              <a:t>PSM score: 1.0000</a:t>
            </a:r>
          </a:p>
          <a:p>
            <a:r>
              <a:rPr lang="en-GB" dirty="0">
                <a:solidFill>
                  <a:srgbClr val="FF0000"/>
                </a:solidFill>
              </a:rPr>
              <a:t>PTM score: 0.9927</a:t>
            </a:r>
          </a:p>
          <a:p>
            <a:endParaRPr lang="en-GB" dirty="0"/>
          </a:p>
          <a:p>
            <a:r>
              <a:rPr lang="en-GB" dirty="0"/>
              <a:t>USI: mzspec:PXD004705:Rice_phos_BR_12h_20per_F1_R3:scan:02056:SPAAGAAS[</a:t>
            </a:r>
            <a:r>
              <a:rPr lang="en-GB" dirty="0" err="1"/>
              <a:t>Phospho</a:t>
            </a:r>
            <a:r>
              <a:rPr lang="en-GB" dirty="0"/>
              <a:t>]PR/2</a:t>
            </a:r>
          </a:p>
          <a:p>
            <a:endParaRPr lang="en-GB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130502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4E973E1-190A-AF8D-2F06-C2A46CC932EF}"/>
              </a:ext>
            </a:extLst>
          </p:cNvPr>
          <p:cNvSpPr txBox="1"/>
          <p:nvPr/>
        </p:nvSpPr>
        <p:spPr>
          <a:xfrm>
            <a:off x="721894" y="413409"/>
            <a:ext cx="10395285" cy="618630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GB" dirty="0"/>
              <a:t>The PTM identification score gets better for </a:t>
            </a:r>
            <a:r>
              <a:rPr lang="en-GB" dirty="0" err="1"/>
              <a:t>pASTY</a:t>
            </a:r>
            <a:r>
              <a:rPr lang="en-GB" dirty="0"/>
              <a:t> (Same site was chosen)</a:t>
            </a:r>
          </a:p>
          <a:p>
            <a:endParaRPr lang="en-GB" dirty="0"/>
          </a:p>
          <a:p>
            <a:r>
              <a:rPr lang="en-GB" dirty="0"/>
              <a:t>PXD002756</a:t>
            </a:r>
          </a:p>
          <a:p>
            <a:r>
              <a:rPr lang="en-GB" dirty="0"/>
              <a:t>Orbi00308XM-Yej-Rice-Anthor-T_Recal.mzML.48385.48385.3</a:t>
            </a:r>
          </a:p>
          <a:p>
            <a:r>
              <a:rPr lang="en-GB" u="sng" dirty="0" err="1"/>
              <a:t>pASTY</a:t>
            </a:r>
            <a:endParaRPr lang="en-GB" dirty="0"/>
          </a:p>
          <a:p>
            <a:r>
              <a:rPr lang="en-GB" dirty="0"/>
              <a:t>GSEDAASDDRQSVSPDDLLALAQQCSSDLLQGELEK</a:t>
            </a:r>
          </a:p>
          <a:p>
            <a:r>
              <a:rPr lang="en-GB" dirty="0"/>
              <a:t>S</a:t>
            </a:r>
          </a:p>
          <a:p>
            <a:r>
              <a:rPr lang="en-GB" dirty="0"/>
              <a:t>Final score: 0.6127000</a:t>
            </a:r>
          </a:p>
          <a:p>
            <a:r>
              <a:rPr lang="en-GB" dirty="0"/>
              <a:t>12</a:t>
            </a:r>
          </a:p>
          <a:p>
            <a:r>
              <a:rPr lang="en-GB" dirty="0"/>
              <a:t>PSM score: 1.0000</a:t>
            </a:r>
          </a:p>
          <a:p>
            <a:r>
              <a:rPr lang="en-GB" dirty="0">
                <a:solidFill>
                  <a:srgbClr val="FF0000"/>
                </a:solidFill>
              </a:rPr>
              <a:t>PTM score: 0.6127</a:t>
            </a:r>
          </a:p>
          <a:p>
            <a:endParaRPr lang="en-GB" dirty="0">
              <a:solidFill>
                <a:srgbClr val="FF0000"/>
              </a:solidFill>
            </a:endParaRPr>
          </a:p>
          <a:p>
            <a:r>
              <a:rPr lang="en-GB" u="sng" dirty="0" err="1"/>
              <a:t>pSTY</a:t>
            </a:r>
            <a:endParaRPr lang="en-GB" dirty="0">
              <a:solidFill>
                <a:srgbClr val="FF0000"/>
              </a:solidFill>
            </a:endParaRPr>
          </a:p>
          <a:p>
            <a:r>
              <a:rPr lang="en-GB" dirty="0"/>
              <a:t>GSEDAASDDRQSVSPDDLLALAQQCSSDLLQGELEK</a:t>
            </a:r>
          </a:p>
          <a:p>
            <a:r>
              <a:rPr lang="en-GB" dirty="0"/>
              <a:t>Final score: 0.2805000</a:t>
            </a:r>
          </a:p>
          <a:p>
            <a:r>
              <a:rPr lang="en-GB" dirty="0"/>
              <a:t>12</a:t>
            </a:r>
          </a:p>
          <a:p>
            <a:r>
              <a:rPr lang="en-GB" dirty="0"/>
              <a:t>PSM score: 1.0000</a:t>
            </a:r>
          </a:p>
          <a:p>
            <a:r>
              <a:rPr lang="en-GB" dirty="0">
                <a:solidFill>
                  <a:srgbClr val="FF0000"/>
                </a:solidFill>
              </a:rPr>
              <a:t>PTM score: 0.2805</a:t>
            </a:r>
          </a:p>
          <a:p>
            <a:endParaRPr lang="en-GB" dirty="0">
              <a:solidFill>
                <a:srgbClr val="FF0000"/>
              </a:solidFill>
            </a:endParaRPr>
          </a:p>
          <a:p>
            <a:r>
              <a:rPr lang="en-GB" dirty="0"/>
              <a:t>USI: mzspec:PXD002756:Orbi00308XM-Yej-Rice-Anthor-T_Recal:scan:48385:GSEDAASDDRQS[</a:t>
            </a:r>
            <a:r>
              <a:rPr lang="en-GB" dirty="0" err="1"/>
              <a:t>Phospho</a:t>
            </a:r>
            <a:r>
              <a:rPr lang="en-GB" dirty="0"/>
              <a:t>]VSPDDLLALAQQCSSDLLQGELEK/2</a:t>
            </a:r>
            <a:endParaRPr lang="en-GB" dirty="0">
              <a:solidFill>
                <a:srgbClr val="FF0000"/>
              </a:solidFill>
            </a:endParaRPr>
          </a:p>
          <a:p>
            <a:endParaRPr lang="en-GB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66008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12033</TotalTime>
  <Words>340</Words>
  <Application>Microsoft Office PowerPoint</Application>
  <PresentationFormat>Widescreen</PresentationFormat>
  <Paragraphs>79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oscar_m_camacho oscar_m_camacho</dc:creator>
  <cp:lastModifiedBy>Martin Camacho, Oscar Jorge</cp:lastModifiedBy>
  <cp:revision>95</cp:revision>
  <dcterms:created xsi:type="dcterms:W3CDTF">2023-02-23T10:34:42Z</dcterms:created>
  <dcterms:modified xsi:type="dcterms:W3CDTF">2023-11-06T23:20:09Z</dcterms:modified>
</cp:coreProperties>
</file>

<file path=docProps/thumbnail.jpeg>
</file>